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2A1-A573-4BEE-A912-C464F618C790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D781-69AE-4544-9FCC-34631107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2A1-A573-4BEE-A912-C464F618C790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D781-69AE-4544-9FCC-34631107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3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2A1-A573-4BEE-A912-C464F618C790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D781-69AE-4544-9FCC-34631107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9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2A1-A573-4BEE-A912-C464F618C790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D781-69AE-4544-9FCC-34631107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2A1-A573-4BEE-A912-C464F618C790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D781-69AE-4544-9FCC-34631107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6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2A1-A573-4BEE-A912-C464F618C790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D781-69AE-4544-9FCC-34631107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7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2A1-A573-4BEE-A912-C464F618C790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D781-69AE-4544-9FCC-34631107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2A1-A573-4BEE-A912-C464F618C790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D781-69AE-4544-9FCC-34631107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7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2A1-A573-4BEE-A912-C464F618C790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D781-69AE-4544-9FCC-34631107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8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2A1-A573-4BEE-A912-C464F618C790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D781-69AE-4544-9FCC-34631107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1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42A1-A573-4BEE-A912-C464F618C790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ED781-69AE-4544-9FCC-34631107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0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42A1-A573-4BEE-A912-C464F618C790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ED781-69AE-4544-9FCC-34631107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6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471350" y="1705232"/>
                <a:ext cx="8439665" cy="4899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3200" b="0" dirty="0" smtClean="0">
                  <a:ea typeface="Cambria Math" panose="02040503050406030204" pitchFamily="18" charset="0"/>
                </a:endParaRPr>
              </a:p>
              <a:p>
                <a:endParaRPr lang="en-US" sz="32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3200" b="0" dirty="0" smtClean="0">
                  <a:ea typeface="Cambria Math" panose="02040503050406030204" pitchFamily="18" charset="0"/>
                </a:endParaRPr>
              </a:p>
              <a:p>
                <a:endParaRPr lang="en-US" sz="3200" b="0" dirty="0" smtClean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(∆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b="0" dirty="0" smtClean="0">
                  <a:ea typeface="Cambria Math" panose="02040503050406030204" pitchFamily="18" charset="0"/>
                </a:endParaRPr>
              </a:p>
              <a:p>
                <a:endParaRPr lang="en-US" sz="32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350" y="1705232"/>
                <a:ext cx="8439665" cy="48999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526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Downey Meyer</dc:creator>
  <cp:lastModifiedBy>Downey Meyer</cp:lastModifiedBy>
  <cp:revision>2</cp:revision>
  <dcterms:created xsi:type="dcterms:W3CDTF">2016-02-29T15:47:51Z</dcterms:created>
  <dcterms:modified xsi:type="dcterms:W3CDTF">2016-02-29T16:20:04Z</dcterms:modified>
</cp:coreProperties>
</file>