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Velocity vs. Time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velocity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xVal>
          <c:yVal>
            <c:numRef>
              <c:f>Sheet1!$B$2:$B$25</c:f>
              <c:numCache>
                <c:formatCode>General</c:formatCode>
                <c:ptCount val="24"/>
                <c:pt idx="0">
                  <c:v>3</c:v>
                </c:pt>
                <c:pt idx="1">
                  <c:v>7</c:v>
                </c:pt>
                <c:pt idx="2">
                  <c:v>11</c:v>
                </c:pt>
                <c:pt idx="3">
                  <c:v>15</c:v>
                </c:pt>
                <c:pt idx="4">
                  <c:v>19</c:v>
                </c:pt>
                <c:pt idx="5">
                  <c:v>23</c:v>
                </c:pt>
                <c:pt idx="6">
                  <c:v>27</c:v>
                </c:pt>
                <c:pt idx="7">
                  <c:v>27</c:v>
                </c:pt>
                <c:pt idx="8">
                  <c:v>27</c:v>
                </c:pt>
                <c:pt idx="9">
                  <c:v>28</c:v>
                </c:pt>
                <c:pt idx="10">
                  <c:v>27</c:v>
                </c:pt>
                <c:pt idx="11">
                  <c:v>27</c:v>
                </c:pt>
                <c:pt idx="12">
                  <c:v>25</c:v>
                </c:pt>
                <c:pt idx="13">
                  <c:v>23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13</c:v>
                </c:pt>
                <c:pt idx="19">
                  <c:v>11</c:v>
                </c:pt>
                <c:pt idx="20">
                  <c:v>9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6613824"/>
        <c:axId val="156614216"/>
      </c:scatterChart>
      <c:valAx>
        <c:axId val="156613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14216"/>
        <c:crosses val="autoZero"/>
        <c:crossBetween val="midCat"/>
      </c:valAx>
      <c:valAx>
        <c:axId val="156614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smtClean="0"/>
                  <a:t>Velocity (m/s)</a:t>
                </a:r>
                <a:endParaRPr lang="en-US" sz="20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613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7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3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09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6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2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7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7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6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5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4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D707D-D210-4E6E-BE9F-68C8B511C29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7042-9B48-4971-A072-C5CA2E684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7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0707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Acceleration</a:t>
            </a:r>
            <a:endParaRPr lang="en-US" sz="6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452859"/>
                <a:ext cx="9144000" cy="3762590"/>
              </a:xfrm>
            </p:spPr>
            <p:txBody>
              <a:bodyPr>
                <a:normAutofit/>
              </a:bodyPr>
              <a:lstStyle/>
              <a:p>
                <a:pPr marL="342900" indent="-342900" algn="l">
                  <a:spcAft>
                    <a:spcPts val="1800"/>
                  </a:spcAft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Acceleration is the rate of change of velocity with respect to time.</a:t>
                </a:r>
              </a:p>
              <a:p>
                <a:pPr marL="342900" indent="-342900" algn="l">
                  <a:spcAft>
                    <a:spcPts val="1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𝑎𝑣𝑔</m:t>
                        </m:r>
                      </m:sub>
                    </m:sSub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num>
                      <m:den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US" sz="5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5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5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5400" dirty="0" smtClean="0"/>
                  <a:t> </a:t>
                </a:r>
              </a:p>
              <a:p>
                <a:pPr marL="342900" indent="-342900" algn="l">
                  <a:spcAft>
                    <a:spcPts val="18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𝑎𝑣𝑒𝑟𝑎𝑔𝑒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𝑎𝑐𝑐𝑒𝑙𝑒𝑟𝑎𝑡𝑖𝑜𝑛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𝑣𝑒𝑙𝑜𝑐𝑖𝑡𝑦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𝑟𝑒𝑞𝑢𝑖𝑟𝑒𝑑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𝑓𝑜𝑟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𝑐h𝑎𝑛𝑔𝑒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l"/>
                <a:endParaRPr lang="en-US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452859"/>
                <a:ext cx="9144000" cy="3762590"/>
              </a:xfrm>
              <a:blipFill rotWithShape="0">
                <a:blip r:embed="rId2"/>
                <a:stretch>
                  <a:fillRect l="-867" t="-22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Acceleration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Aft>
                    <a:spcPts val="30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𝑎𝑣𝑔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US" sz="4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𝑎𝑣𝑔</m:t>
                        </m:r>
                      </m:sub>
                    </m:sSub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4400" dirty="0" smtClean="0"/>
              </a:p>
              <a:p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114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5312" y="989705"/>
            <a:ext cx="960657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shuttle bus slows down with an average acceleration of –1.8 m/s2. How long does it take the bus to slow from 9.0 m/s to a complete stop?</a:t>
            </a:r>
          </a:p>
          <a:p>
            <a:endParaRPr lang="en-US" sz="2400" dirty="0"/>
          </a:p>
          <a:p>
            <a:r>
              <a:rPr lang="en-US" sz="2400" dirty="0"/>
              <a:t>What’s the formula to use?</a:t>
            </a:r>
          </a:p>
          <a:p>
            <a:endParaRPr lang="en-US" sz="2400" dirty="0"/>
          </a:p>
          <a:p>
            <a:r>
              <a:rPr lang="en-US" sz="2400" dirty="0"/>
              <a:t>What is given?</a:t>
            </a:r>
          </a:p>
          <a:p>
            <a:endParaRPr lang="en-US" sz="2400" dirty="0"/>
          </a:p>
          <a:p>
            <a:r>
              <a:rPr lang="en-US" sz="2400" dirty="0"/>
              <a:t>What is the unknown that you are trying to determine?</a:t>
            </a:r>
          </a:p>
          <a:p>
            <a:endParaRPr lang="en-US" sz="2400" dirty="0"/>
          </a:p>
          <a:p>
            <a:r>
              <a:rPr lang="en-US" sz="2400" dirty="0"/>
              <a:t>Insert given values in the correct place.</a:t>
            </a:r>
          </a:p>
          <a:p>
            <a:endParaRPr lang="en-US" sz="2400" dirty="0"/>
          </a:p>
          <a:p>
            <a:r>
              <a:rPr lang="en-US" sz="2400" dirty="0"/>
              <a:t>Solve for the </a:t>
            </a:r>
            <a:r>
              <a:rPr lang="en-US" sz="2400" dirty="0" smtClean="0"/>
              <a:t>unknown.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02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 has direction and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Determine acceleration from the slope and shape of the velocity graph.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85399"/>
              </p:ext>
            </p:extLst>
          </p:nvPr>
        </p:nvGraphicFramePr>
        <p:xfrm>
          <a:off x="1755008" y="2495773"/>
          <a:ext cx="7851571" cy="4086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811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has direction and magnitude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Increase/decrease in velocity depends on sign of velocity </a:t>
            </a:r>
            <a:r>
              <a:rPr lang="en-US" b="1" u="sng" dirty="0"/>
              <a:t>and</a:t>
            </a:r>
            <a:r>
              <a:rPr lang="en-US" dirty="0"/>
              <a:t> </a:t>
            </a:r>
            <a:r>
              <a:rPr lang="en-US" dirty="0" smtClean="0"/>
              <a:t>acceleration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89736"/>
              </p:ext>
            </p:extLst>
          </p:nvPr>
        </p:nvGraphicFramePr>
        <p:xfrm>
          <a:off x="1698513" y="2931558"/>
          <a:ext cx="8127999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V final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Acceleration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 or</a:t>
                      </a:r>
                      <a:r>
                        <a:rPr lang="en-US" baseline="0" dirty="0" smtClean="0"/>
                        <a:t>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or 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60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 with Constant Acceleration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1800"/>
                  </a:spcAft>
                </a:pPr>
                <a:r>
                  <a:rPr lang="en-US" b="0" dirty="0" smtClean="0"/>
                  <a:t>Displacement depends on acceleration, initial velocity and time.</a:t>
                </a:r>
              </a:p>
              <a:p>
                <a:pPr>
                  <a:spcAft>
                    <a:spcPts val="1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𝑑𝑖𝑠𝑝𝑙𝑎𝑐𝑒𝑚𝑒𝑛𝑡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𝑡𝑖𝑚𝑒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𝑖𝑛𝑡𝑒𝑟𝑣𝑎𝑙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𝑖𝑛𝑖𝑡𝑖𝑎𝑙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𝑣𝑒𝑙𝑜𝑐𝑖𝑡𝑦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𝑓𝑖𝑛𝑎𝑙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𝑣𝑒𝑙𝑜𝑐𝑖𝑡𝑦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𝑑𝑖𝑠𝑝𝑙𝑎𝑐𝑒𝑚𝑒𝑛𝑡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initial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velocity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final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velocity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pPr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88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 with Constant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 racing car reaches a speed of 42 m/s. It then begins a uniform negative acceleration, using its parachute and braking system, and comes to a rest 5.5 seconds later. Find the distance that the car travels during braking.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What’s the formula to use?</a:t>
            </a:r>
          </a:p>
          <a:p>
            <a:endParaRPr lang="en-US" dirty="0"/>
          </a:p>
          <a:p>
            <a:r>
              <a:rPr lang="en-US" dirty="0"/>
              <a:t>What is given?</a:t>
            </a:r>
          </a:p>
          <a:p>
            <a:endParaRPr lang="en-US" dirty="0"/>
          </a:p>
          <a:p>
            <a:r>
              <a:rPr lang="en-US" dirty="0"/>
              <a:t>What is the unknown that you are trying to determine?</a:t>
            </a:r>
          </a:p>
          <a:p>
            <a:endParaRPr lang="en-US" dirty="0"/>
          </a:p>
          <a:p>
            <a:r>
              <a:rPr lang="en-US" dirty="0"/>
              <a:t>Insert given values in the correct place.</a:t>
            </a:r>
          </a:p>
          <a:p>
            <a:endParaRPr lang="en-US" dirty="0"/>
          </a:p>
          <a:p>
            <a:r>
              <a:rPr lang="en-US" dirty="0"/>
              <a:t>Solve for the unknown.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389609"/>
          </a:xfrm>
        </p:spPr>
        <p:txBody>
          <a:bodyPr>
            <a:noAutofit/>
          </a:bodyPr>
          <a:lstStyle/>
          <a:p>
            <a:r>
              <a:rPr lang="en-US" sz="4800" dirty="0" smtClean="0"/>
              <a:t>Velocity and Displacement with Constant Acceleration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524000" y="2795751"/>
                <a:ext cx="9144000" cy="3615559"/>
              </a:xfrm>
            </p:spPr>
            <p:txBody>
              <a:bodyPr>
                <a:normAutofit fontScale="92500" lnSpcReduction="20000"/>
              </a:bodyPr>
              <a:lstStyle/>
              <a:p>
                <a:pPr algn="l"/>
                <a:r>
                  <a:rPr lang="en-US" sz="2800" dirty="0" smtClean="0"/>
                  <a:t>Final velocity = initial velocity + (acceleration x time interval)</a:t>
                </a:r>
              </a:p>
              <a:p>
                <a:pPr algn="l"/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4000" dirty="0" smtClean="0"/>
              </a:p>
              <a:p>
                <a:pPr algn="l"/>
                <a:endParaRPr lang="en-US" sz="2000" dirty="0"/>
              </a:p>
              <a:p>
                <a:pPr algn="l"/>
                <a:r>
                  <a:rPr lang="en-US" sz="2800" dirty="0" smtClean="0"/>
                  <a:t>Displacement  = (initial velocity x time interval) + ½ 				acceleration x (time interval)</a:t>
                </a:r>
                <a:r>
                  <a:rPr lang="en-US" sz="2800" baseline="30000" dirty="0" smtClean="0"/>
                  <a:t>2</a:t>
                </a:r>
              </a:p>
              <a:p>
                <a:pPr algn="l"/>
                <a:endParaRPr lang="en-US" sz="2800" baseline="300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(∆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000" dirty="0"/>
              </a:p>
              <a:p>
                <a:pPr algn="l"/>
                <a:endParaRPr lang="en-US" sz="4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524000" y="2795751"/>
                <a:ext cx="9144000" cy="3615559"/>
              </a:xfrm>
              <a:blipFill rotWithShape="0">
                <a:blip r:embed="rId2"/>
                <a:stretch>
                  <a:fillRect l="-1200" t="-4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86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Velocity after any 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(Final velocity)</a:t>
            </a:r>
            <a:r>
              <a:rPr lang="en-US" baseline="30000" dirty="0" smtClean="0"/>
              <a:t>2</a:t>
            </a:r>
            <a:r>
              <a:rPr lang="en-US" dirty="0" smtClean="0"/>
              <a:t> = (initial velocity)</a:t>
            </a:r>
            <a:r>
              <a:rPr lang="en-US" baseline="30000" dirty="0" smtClean="0"/>
              <a:t>2</a:t>
            </a:r>
            <a:r>
              <a:rPr lang="en-US" dirty="0" smtClean="0"/>
              <a:t> + 2(acceleration)(displacement)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279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Acceleration</vt:lpstr>
      <vt:lpstr>Units of Acceleration</vt:lpstr>
      <vt:lpstr>PowerPoint Presentation</vt:lpstr>
      <vt:lpstr>Acceleration has direction and magnitude</vt:lpstr>
      <vt:lpstr>Acceleration has direction and magnitude</vt:lpstr>
      <vt:lpstr>Displacement with Constant Acceleration</vt:lpstr>
      <vt:lpstr>Displacement with Constant Acceleration</vt:lpstr>
      <vt:lpstr>Velocity and Displacement with Constant Acceleration</vt:lpstr>
      <vt:lpstr>Final Velocity after any Displacement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</dc:title>
  <dc:creator>Downey Meyer</dc:creator>
  <cp:lastModifiedBy>Downey Meyer</cp:lastModifiedBy>
  <cp:revision>18</cp:revision>
  <dcterms:created xsi:type="dcterms:W3CDTF">2016-02-11T13:50:48Z</dcterms:created>
  <dcterms:modified xsi:type="dcterms:W3CDTF">2016-02-26T19:12:04Z</dcterms:modified>
</cp:coreProperties>
</file>